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4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3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5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2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A3871-8BF0-44CD-880B-C9B9D7BD8692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C41C-1863-429E-B459-8070DAE6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7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4238"/>
          </a:xfrm>
        </p:spPr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partes</a:t>
            </a:r>
            <a:r>
              <a:rPr lang="en-US" dirty="0" smtClean="0"/>
              <a:t> del </a:t>
            </a:r>
            <a:r>
              <a:rPr lang="en-US" dirty="0" err="1" smtClean="0"/>
              <a:t>cuerpo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991322"/>
              </p:ext>
            </p:extLst>
          </p:nvPr>
        </p:nvGraphicFramePr>
        <p:xfrm>
          <a:off x="381000" y="1066800"/>
          <a:ext cx="8305800" cy="5486400"/>
        </p:xfrm>
        <a:graphic>
          <a:graphicData uri="http://schemas.openxmlformats.org/drawingml/2006/table">
            <a:tbl>
              <a:tblPr firstRow="1" bandRow="1"/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cabeza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ojo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Eye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nariz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Nose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boca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Mouth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brazo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Arm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dedo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Finger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mano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Hand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estómago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Stomach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pierna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</a:t>
                      </a:r>
                      <a:r>
                        <a:rPr lang="en-US" sz="2400" baseline="0" dirty="0" smtClean="0"/>
                        <a:t> pie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Foot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 </a:t>
                      </a:r>
                      <a:r>
                        <a:rPr lang="en-US" sz="2400" dirty="0" err="1" smtClean="0"/>
                        <a:t>duele</a:t>
                      </a:r>
                      <a:r>
                        <a:rPr lang="en-US" sz="2400" baseline="0" dirty="0" smtClean="0"/>
                        <a:t> la </a:t>
                      </a:r>
                      <a:r>
                        <a:rPr lang="en-US" sz="2400" baseline="0" dirty="0" err="1" smtClean="0"/>
                        <a:t>cabeza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My</a:t>
                      </a:r>
                      <a:r>
                        <a:rPr lang="en-US" sz="2400" baseline="0" dirty="0" smtClean="0"/>
                        <a:t> head hurts.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duelen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los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ojos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My</a:t>
                      </a:r>
                      <a:r>
                        <a:rPr lang="en-US" sz="2400" baseline="0" dirty="0" smtClean="0"/>
                        <a:t> eyes hurt.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6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592937"/>
              </p:ext>
            </p:extLst>
          </p:nvPr>
        </p:nvGraphicFramePr>
        <p:xfrm>
          <a:off x="457200" y="381000"/>
          <a:ext cx="8229600" cy="5994402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4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 </a:t>
                      </a:r>
                      <a:r>
                        <a:rPr lang="en-US" sz="2000" dirty="0" err="1" smtClean="0"/>
                        <a:t>pelo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Hair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frente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Forhead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labios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Lips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dientes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Teeth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lengua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Tongue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 </a:t>
                      </a:r>
                      <a:r>
                        <a:rPr lang="en-US" sz="2000" dirty="0" err="1" smtClean="0"/>
                        <a:t>cuello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Neck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hombros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Shoulders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 </a:t>
                      </a:r>
                      <a:r>
                        <a:rPr lang="en-US" sz="2000" dirty="0" err="1" smtClean="0"/>
                        <a:t>corazón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Heart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espalda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Back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Las </a:t>
                      </a:r>
                      <a:r>
                        <a:rPr lang="en-US" sz="2000" dirty="0" err="1" smtClean="0"/>
                        <a:t>rodillas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Knees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tobillos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Ankles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dedos</a:t>
                      </a:r>
                      <a:r>
                        <a:rPr lang="en-US" sz="2000" dirty="0" smtClean="0"/>
                        <a:t> (los </a:t>
                      </a:r>
                      <a:r>
                        <a:rPr lang="en-US" sz="2000" dirty="0" err="1" smtClean="0"/>
                        <a:t>dedos</a:t>
                      </a:r>
                      <a:r>
                        <a:rPr lang="en-US" sz="2000" baseline="0" dirty="0" smtClean="0"/>
                        <a:t> de pie)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Fingers (toes)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codo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Elbow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muñeca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Wrist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Las </a:t>
                      </a:r>
                      <a:r>
                        <a:rPr lang="en-US" sz="2000" dirty="0" err="1" smtClean="0"/>
                        <a:t>orejas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ears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5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ree Kid Builder &lt;strong&gt;Part&lt;/strong&gt; 2 &lt;strong&gt;Body&lt;/strong&gt; &lt;strong&gt;Parts&lt;/strong&gt; Brushes from Brusheezy!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459" y="1624746"/>
            <a:ext cx="6439797" cy="4507858"/>
          </a:xfrm>
        </p:spPr>
      </p:pic>
      <p:pic>
        <p:nvPicPr>
          <p:cNvPr id="5" name="Picture 4" descr="&lt;strong&gt;Body&lt;/strong&gt; &lt;strong&gt;parts&lt;/strong&gt; learning &lt;strong&gt;parts&lt;/strong&gt; of the &lt;strong&gt;body&lt;/strong&gt; | New Teaching Er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66549"/>
            <a:ext cx="6324600" cy="646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6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</a:t>
            </a:r>
            <a:r>
              <a:rPr lang="en-US" dirty="0" err="1" smtClean="0"/>
              <a:t>duele</a:t>
            </a:r>
            <a:r>
              <a:rPr lang="en-US" dirty="0" smtClean="0"/>
              <a:t>…/ Me </a:t>
            </a:r>
            <a:r>
              <a:rPr lang="en-US" dirty="0" err="1" smtClean="0"/>
              <a:t>duelen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Me </a:t>
            </a:r>
            <a:r>
              <a:rPr lang="en-US" dirty="0" err="1" smtClean="0"/>
              <a:t>duele</a:t>
            </a:r>
            <a:r>
              <a:rPr lang="en-US" dirty="0" smtClean="0"/>
              <a:t> el pie.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duele</a:t>
            </a:r>
            <a:r>
              <a:rPr lang="en-US" dirty="0" smtClean="0"/>
              <a:t> la </a:t>
            </a:r>
            <a:r>
              <a:rPr lang="en-US" dirty="0" err="1" smtClean="0"/>
              <a:t>mano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duelen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/>
              <a:t> </a:t>
            </a:r>
            <a:r>
              <a:rPr lang="en-US" dirty="0" err="1" smtClean="0"/>
              <a:t>ojos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duelen</a:t>
            </a:r>
            <a:r>
              <a:rPr lang="en-US" dirty="0" smtClean="0"/>
              <a:t> las </a:t>
            </a:r>
            <a:r>
              <a:rPr lang="en-US" dirty="0" err="1" smtClean="0"/>
              <a:t>orejas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My stomach hurts.</a:t>
            </a:r>
          </a:p>
          <a:p>
            <a:r>
              <a:rPr lang="en-US" dirty="0" smtClean="0"/>
              <a:t>My neck hurts.</a:t>
            </a:r>
          </a:p>
          <a:p>
            <a:r>
              <a:rPr lang="en-US" dirty="0" smtClean="0"/>
              <a:t>My teeth hurt.</a:t>
            </a:r>
          </a:p>
          <a:p>
            <a:r>
              <a:rPr lang="en-US" dirty="0" smtClean="0"/>
              <a:t>My shoulders hurt.</a:t>
            </a:r>
          </a:p>
          <a:p>
            <a:endParaRPr lang="en-US" dirty="0"/>
          </a:p>
        </p:txBody>
      </p:sp>
      <p:pic>
        <p:nvPicPr>
          <p:cNvPr id="4" name="Picture 3" descr="Foot Pedicure &lt;strong&gt;Body&lt;/strong&gt; · Free vector graphic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0728"/>
            <a:ext cx="1295400" cy="823119"/>
          </a:xfrm>
          <a:prstGeom prst="rect">
            <a:avLst/>
          </a:prstGeom>
        </p:spPr>
      </p:pic>
      <p:pic>
        <p:nvPicPr>
          <p:cNvPr id="5" name="Picture 4" descr="&lt;strong&gt;Body&lt;/strong&gt; &lt;strong&gt;Parts&lt;/strong&gt; 16 Free Stock Photo - Public Domain Pictur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9512"/>
            <a:ext cx="1447800" cy="62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0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4238"/>
          </a:xfrm>
        </p:spPr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partes</a:t>
            </a:r>
            <a:r>
              <a:rPr lang="en-US" dirty="0" smtClean="0"/>
              <a:t> del </a:t>
            </a:r>
            <a:r>
              <a:rPr lang="en-US" dirty="0" err="1" smtClean="0"/>
              <a:t>cuerpo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132174"/>
              </p:ext>
            </p:extLst>
          </p:nvPr>
        </p:nvGraphicFramePr>
        <p:xfrm>
          <a:off x="381000" y="1066800"/>
          <a:ext cx="8305800" cy="5486400"/>
        </p:xfrm>
        <a:graphic>
          <a:graphicData uri="http://schemas.openxmlformats.org/drawingml/2006/table">
            <a:tbl>
              <a:tblPr firstRow="1" bandRow="1"/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cabeza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ojo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nariz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boca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brazo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dedo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mano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 </a:t>
                      </a:r>
                      <a:r>
                        <a:rPr lang="en-US" sz="2400" dirty="0" err="1" smtClean="0"/>
                        <a:t>estómago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 </a:t>
                      </a:r>
                      <a:r>
                        <a:rPr lang="en-US" sz="2400" dirty="0" err="1" smtClean="0"/>
                        <a:t>pierna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</a:t>
                      </a:r>
                      <a:r>
                        <a:rPr lang="en-US" sz="2400" baseline="0" dirty="0" smtClean="0"/>
                        <a:t> pie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 </a:t>
                      </a:r>
                      <a:r>
                        <a:rPr lang="en-US" sz="2400" dirty="0" err="1" smtClean="0"/>
                        <a:t>duele</a:t>
                      </a:r>
                      <a:r>
                        <a:rPr lang="en-US" sz="2400" baseline="0" dirty="0" smtClean="0"/>
                        <a:t> la </a:t>
                      </a:r>
                      <a:r>
                        <a:rPr lang="en-US" sz="2400" baseline="0" dirty="0" err="1" smtClean="0"/>
                        <a:t>cabeza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duelen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los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ojos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69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037362"/>
              </p:ext>
            </p:extLst>
          </p:nvPr>
        </p:nvGraphicFramePr>
        <p:xfrm>
          <a:off x="457200" y="381000"/>
          <a:ext cx="8229600" cy="5994402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4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 </a:t>
                      </a:r>
                      <a:r>
                        <a:rPr lang="en-US" sz="2000" dirty="0" err="1" smtClean="0"/>
                        <a:t>pelo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frente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labios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dientes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lengua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 </a:t>
                      </a:r>
                      <a:r>
                        <a:rPr lang="en-US" sz="2000" dirty="0" err="1" smtClean="0"/>
                        <a:t>cuello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hombros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 </a:t>
                      </a:r>
                      <a:r>
                        <a:rPr lang="en-US" sz="2000" dirty="0" err="1" smtClean="0"/>
                        <a:t>corazón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espalda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Las </a:t>
                      </a:r>
                      <a:r>
                        <a:rPr lang="en-US" sz="2000" dirty="0" err="1" smtClean="0"/>
                        <a:t>rodillas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tobillos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35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Los </a:t>
                      </a:r>
                      <a:r>
                        <a:rPr lang="en-US" sz="2000" dirty="0" err="1" smtClean="0"/>
                        <a:t>dedos</a:t>
                      </a:r>
                      <a:r>
                        <a:rPr lang="en-US" sz="2000" dirty="0" smtClean="0"/>
                        <a:t> (los </a:t>
                      </a:r>
                      <a:r>
                        <a:rPr lang="en-US" sz="2000" dirty="0" err="1" smtClean="0"/>
                        <a:t>dedos</a:t>
                      </a:r>
                      <a:r>
                        <a:rPr lang="en-US" sz="2000" baseline="0" dirty="0" smtClean="0"/>
                        <a:t> de pie)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codo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 </a:t>
                      </a:r>
                      <a:r>
                        <a:rPr lang="en-US" sz="2000" dirty="0" err="1" smtClean="0"/>
                        <a:t>muñeca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Las </a:t>
                      </a:r>
                      <a:r>
                        <a:rPr lang="en-US" sz="2000" dirty="0" err="1" smtClean="0"/>
                        <a:t>orejas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1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214</Words>
  <Application>Microsoft Office PowerPoint</Application>
  <PresentationFormat>On-screen Show (4:3)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Las partes del cuerpo</vt:lpstr>
      <vt:lpstr>PowerPoint Presentation</vt:lpstr>
      <vt:lpstr>PowerPoint Presentation</vt:lpstr>
      <vt:lpstr>Me duele…/ Me duelen…</vt:lpstr>
      <vt:lpstr>Las partes del cuerpo</vt:lpstr>
      <vt:lpstr>PowerPoint Presentation</vt:lpstr>
    </vt:vector>
  </TitlesOfParts>
  <Company>Peekskill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partes del cuerpo</dc:title>
  <dc:creator>Rebecca Cordova</dc:creator>
  <cp:lastModifiedBy>Rebecca Cordova</cp:lastModifiedBy>
  <cp:revision>5</cp:revision>
  <dcterms:created xsi:type="dcterms:W3CDTF">2015-10-15T13:51:46Z</dcterms:created>
  <dcterms:modified xsi:type="dcterms:W3CDTF">2019-10-24T12:56:08Z</dcterms:modified>
</cp:coreProperties>
</file>